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3"/>
      <p:bold r:id="rId14"/>
      <p:italic r:id="rId15"/>
      <p:boldItalic r:id="rId16"/>
    </p:embeddedFont>
    <p:embeddedFont>
      <p:font typeface="Oswald" pitchFamily="2" charset="0"/>
      <p:regular r:id="rId17"/>
      <p:bold r:id="rId18"/>
    </p:embeddedFont>
    <p:embeddedFont>
      <p:font typeface="Playfair Display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62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c6f9721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c6f9721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6f972163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6f972163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97216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97216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6f97216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6f97216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6f97216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6f972163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c6f97216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c6f972163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6f97216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6f97216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6f97216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6f972163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6f972163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6f972163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6f972163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c6f972163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9;p9">
            <a:extLst>
              <a:ext uri="{FF2B5EF4-FFF2-40B4-BE49-F238E27FC236}">
                <a16:creationId xmlns:a16="http://schemas.microsoft.com/office/drawing/2014/main" id="{EE1E1C72-81F2-41DD-9DA3-1B9E87C902D8}"/>
              </a:ext>
            </a:extLst>
          </p:cNvPr>
          <p:cNvSpPr/>
          <p:nvPr userDrawn="1"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" name="Google Shape;40;p9">
            <a:extLst>
              <a:ext uri="{FF2B5EF4-FFF2-40B4-BE49-F238E27FC236}">
                <a16:creationId xmlns:a16="http://schemas.microsoft.com/office/drawing/2014/main" id="{DBD55605-A80C-4040-A27A-40BCF83EB4DF}"/>
              </a:ext>
            </a:extLst>
          </p:cNvPr>
          <p:cNvCxnSpPr/>
          <p:nvPr userDrawn="1"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Google Shape;41;p9">
            <a:extLst>
              <a:ext uri="{FF2B5EF4-FFF2-40B4-BE49-F238E27FC236}">
                <a16:creationId xmlns:a16="http://schemas.microsoft.com/office/drawing/2014/main" id="{B8247AD6-4088-461C-A227-0A23A8C28B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" name="Google Shape;43;p9">
            <a:extLst>
              <a:ext uri="{FF2B5EF4-FFF2-40B4-BE49-F238E27FC236}">
                <a16:creationId xmlns:a16="http://schemas.microsoft.com/office/drawing/2014/main" id="{A32EAB9A-9D41-4B62-8E83-A5ACB2B18F6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9" name="Google Shape;44;p9">
            <a:extLst>
              <a:ext uri="{FF2B5EF4-FFF2-40B4-BE49-F238E27FC236}">
                <a16:creationId xmlns:a16="http://schemas.microsoft.com/office/drawing/2014/main" id="{3E8EB29C-6F8E-488E-A659-0232A30156A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14657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;p2">
            <a:extLst>
              <a:ext uri="{FF2B5EF4-FFF2-40B4-BE49-F238E27FC236}">
                <a16:creationId xmlns:a16="http://schemas.microsoft.com/office/drawing/2014/main" id="{E31F4064-A185-4916-B936-C5899B3A1443}"/>
              </a:ext>
            </a:extLst>
          </p:cNvPr>
          <p:cNvSpPr/>
          <p:nvPr userDrawn="1"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1;p2">
            <a:extLst>
              <a:ext uri="{FF2B5EF4-FFF2-40B4-BE49-F238E27FC236}">
                <a16:creationId xmlns:a16="http://schemas.microsoft.com/office/drawing/2014/main" id="{C89706E2-EFEB-4573-8917-E61F4511119B}"/>
              </a:ext>
            </a:extLst>
          </p:cNvPr>
          <p:cNvSpPr/>
          <p:nvPr userDrawn="1"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2;p2">
            <a:extLst>
              <a:ext uri="{FF2B5EF4-FFF2-40B4-BE49-F238E27FC236}">
                <a16:creationId xmlns:a16="http://schemas.microsoft.com/office/drawing/2014/main" id="{DD822CFF-DD46-4EBE-9E3C-C794A28774E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13;p2">
            <a:extLst>
              <a:ext uri="{FF2B5EF4-FFF2-40B4-BE49-F238E27FC236}">
                <a16:creationId xmlns:a16="http://schemas.microsoft.com/office/drawing/2014/main" id="{77328F6B-3ED1-447C-AFC0-A328700C254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14;p2">
            <a:extLst>
              <a:ext uri="{FF2B5EF4-FFF2-40B4-BE49-F238E27FC236}">
                <a16:creationId xmlns:a16="http://schemas.microsoft.com/office/drawing/2014/main" id="{285DE320-89C0-4BC4-AD66-E5A3B44DB91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4480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5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;p4">
            <a:extLst>
              <a:ext uri="{FF2B5EF4-FFF2-40B4-BE49-F238E27FC236}">
                <a16:creationId xmlns:a16="http://schemas.microsoft.com/office/drawing/2014/main" id="{A8D7A4C9-DECA-4C79-8402-FA6981A37C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" name="Google Shape;21;p4">
            <a:extLst>
              <a:ext uri="{FF2B5EF4-FFF2-40B4-BE49-F238E27FC236}">
                <a16:creationId xmlns:a16="http://schemas.microsoft.com/office/drawing/2014/main" id="{F13FF5AD-FB80-4600-9182-A19A397E8B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" name="Google Shape;22;p4">
            <a:extLst>
              <a:ext uri="{FF2B5EF4-FFF2-40B4-BE49-F238E27FC236}">
                <a16:creationId xmlns:a16="http://schemas.microsoft.com/office/drawing/2014/main" id="{6B82671B-9000-4432-9162-5A8E9B3B1B5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6136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op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49" r:id="rId3"/>
    <p:sldLayoutId id="2147483650" r:id="rId4"/>
    <p:sldLayoutId id="2147483661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62" r:id="rId11"/>
    <p:sldLayoutId id="2147483656" r:id="rId12"/>
    <p:sldLayoutId id="2147483657" r:id="rId13"/>
    <p:sldLayoutId id="2147483658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title" idx="4294967295"/>
          </p:nvPr>
        </p:nvSpPr>
        <p:spPr>
          <a:xfrm>
            <a:off x="5836250" y="1680900"/>
            <a:ext cx="3204000" cy="25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WEST COAST</a:t>
            </a:r>
            <a:br>
              <a:rPr lang="en" sz="4800">
                <a:solidFill>
                  <a:schemeClr val="accent1"/>
                </a:solidFill>
              </a:rPr>
            </a:br>
            <a:r>
              <a:rPr lang="en" sz="4800">
                <a:solidFill>
                  <a:schemeClr val="accent1"/>
                </a:solidFill>
              </a:rPr>
              <a:t>ROAD TRIP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4294967295"/>
          </p:nvPr>
        </p:nvSpPr>
        <p:spPr>
          <a:xfrm>
            <a:off x="5836250" y="4224225"/>
            <a:ext cx="32040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Your Name • Sept 20XX</a:t>
            </a:r>
            <a:endParaRPr/>
          </a:p>
        </p:txBody>
      </p:sp>
      <p:pic>
        <p:nvPicPr>
          <p:cNvPr id="60" name="Google Shape;60;p13" descr="Looking down on waves breaking against rock formation"/>
          <p:cNvPicPr preferRelativeResize="0"/>
          <p:nvPr/>
        </p:nvPicPr>
        <p:blipFill rotWithShape="1">
          <a:blip r:embed="rId3">
            <a:alphaModFix/>
          </a:blip>
          <a:srcRect l="43436" t="2742" r="9328"/>
          <a:stretch/>
        </p:blipFill>
        <p:spPr>
          <a:xfrm>
            <a:off x="76200" y="70650"/>
            <a:ext cx="1822199" cy="500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 descr="Legs wearing loose-fitting black pants and low-top athletic shoes standing on rugged terrain"/>
          <p:cNvPicPr preferRelativeResize="0"/>
          <p:nvPr/>
        </p:nvPicPr>
        <p:blipFill rotWithShape="1">
          <a:blip r:embed="rId4">
            <a:alphaModFix/>
          </a:blip>
          <a:srcRect l="47051" r="17029" b="1390"/>
          <a:stretch/>
        </p:blipFill>
        <p:spPr>
          <a:xfrm>
            <a:off x="1939424" y="70650"/>
            <a:ext cx="1822202" cy="5002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 descr="Golden Gate Bridge in fog"/>
          <p:cNvPicPr preferRelativeResize="0"/>
          <p:nvPr/>
        </p:nvPicPr>
        <p:blipFill rotWithShape="1">
          <a:blip r:embed="rId5">
            <a:alphaModFix/>
          </a:blip>
          <a:srcRect l="10919" r="34234"/>
          <a:stretch/>
        </p:blipFill>
        <p:spPr>
          <a:xfrm>
            <a:off x="3802650" y="70650"/>
            <a:ext cx="1822200" cy="500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" descr="Looking downs towards foggy Golden Gate Bridge from cliff"/>
          <p:cNvPicPr preferRelativeResize="0"/>
          <p:nvPr/>
        </p:nvPicPr>
        <p:blipFill rotWithShape="1">
          <a:blip r:embed="rId3">
            <a:alphaModFix/>
          </a:blip>
          <a:srcRect l="35438" r="9015"/>
          <a:stretch/>
        </p:blipFill>
        <p:spPr>
          <a:xfrm>
            <a:off x="76200" y="76200"/>
            <a:ext cx="5969697" cy="500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 txBox="1">
            <a:spLocks noGrp="1"/>
          </p:cNvSpPr>
          <p:nvPr>
            <p:ph type="body" idx="4294967295"/>
          </p:nvPr>
        </p:nvSpPr>
        <p:spPr>
          <a:xfrm>
            <a:off x="229675" y="2491675"/>
            <a:ext cx="2181600" cy="24636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1"/>
                </a:solidFill>
              </a:rPr>
              <a:t>Lorem ipsum dolor sit amet, consectetur adipiscing elit, sed do eiusmod tempor incididunt ut labore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23" name="Google Shape;123;p22" descr="Closeup of branch with some small yellow leaves"/>
          <p:cNvPicPr preferRelativeResize="0"/>
          <p:nvPr/>
        </p:nvPicPr>
        <p:blipFill rotWithShape="1">
          <a:blip r:embed="rId4">
            <a:alphaModFix/>
          </a:blip>
          <a:srcRect r="20121"/>
          <a:stretch/>
        </p:blipFill>
        <p:spPr>
          <a:xfrm>
            <a:off x="6096600" y="76200"/>
            <a:ext cx="2959500" cy="24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 descr="Several empty coffee mugs and tea cups on a table at a cafe"/>
          <p:cNvPicPr preferRelativeResize="0"/>
          <p:nvPr/>
        </p:nvPicPr>
        <p:blipFill rotWithShape="1">
          <a:blip r:embed="rId5">
            <a:alphaModFix/>
          </a:blip>
          <a:srcRect l="20172"/>
          <a:stretch/>
        </p:blipFill>
        <p:spPr>
          <a:xfrm>
            <a:off x="6096599" y="2606700"/>
            <a:ext cx="2959495" cy="2471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body" idx="4294967295"/>
          </p:nvPr>
        </p:nvSpPr>
        <p:spPr>
          <a:xfrm>
            <a:off x="6855600" y="70650"/>
            <a:ext cx="2181600" cy="24636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1"/>
                </a:solidFill>
              </a:rPr>
              <a:t>Lorem ipsum dolor sit amet, consectetur adipiscing elit, sed do eiusmod tempor incididunt ut labore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68" name="Google Shape;68;p14" descr="Jagged-edged wooden walkway towards water"/>
          <p:cNvPicPr preferRelativeResize="0"/>
          <p:nvPr/>
        </p:nvPicPr>
        <p:blipFill rotWithShape="1">
          <a:blip r:embed="rId3">
            <a:alphaModFix/>
          </a:blip>
          <a:srcRect l="14393" t="2742" r="28241"/>
          <a:stretch/>
        </p:blipFill>
        <p:spPr>
          <a:xfrm>
            <a:off x="76200" y="70650"/>
            <a:ext cx="4442400" cy="500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 descr="Hiker with large backpack looking out over mountains"/>
          <p:cNvPicPr preferRelativeResize="0"/>
          <p:nvPr/>
        </p:nvPicPr>
        <p:blipFill rotWithShape="1">
          <a:blip r:embed="rId4">
            <a:alphaModFix/>
          </a:blip>
          <a:srcRect r="35567"/>
          <a:stretch/>
        </p:blipFill>
        <p:spPr>
          <a:xfrm>
            <a:off x="4594800" y="70650"/>
            <a:ext cx="2181599" cy="246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 descr="Jogger on paved mountain highway running towards sunset"/>
          <p:cNvPicPr preferRelativeResize="0"/>
          <p:nvPr/>
        </p:nvPicPr>
        <p:blipFill rotWithShape="1">
          <a:blip r:embed="rId5">
            <a:alphaModFix/>
          </a:blip>
          <a:srcRect l="3270" t="14724" r="3280" b="7695"/>
          <a:stretch/>
        </p:blipFill>
        <p:spPr>
          <a:xfrm>
            <a:off x="4594800" y="2609250"/>
            <a:ext cx="4442396" cy="24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72 HOURS.</a:t>
            </a:r>
            <a:br>
              <a:rPr lang="en"/>
            </a:br>
            <a:r>
              <a:rPr lang="en"/>
              <a:t>4 HUMANS. </a:t>
            </a:r>
            <a:br>
              <a:rPr lang="en"/>
            </a:br>
            <a:r>
              <a:rPr lang="en"/>
              <a:t>1 CAR. 3 DOGS.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Beach</a:t>
            </a:r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6:28am</a:t>
            </a:r>
            <a:endParaRPr/>
          </a:p>
        </p:txBody>
      </p:sp>
      <p:pic>
        <p:nvPicPr>
          <p:cNvPr id="82" name="Google Shape;82;p16" descr="Sepia-toned image of lifeguard stand on beach in front of calm body of water"/>
          <p:cNvPicPr preferRelativeResize="0"/>
          <p:nvPr/>
        </p:nvPicPr>
        <p:blipFill rotWithShape="1">
          <a:blip r:embed="rId3">
            <a:alphaModFix/>
          </a:blip>
          <a:srcRect l="19639" t="7181" r="32966" b="12850"/>
          <a:stretch/>
        </p:blipFill>
        <p:spPr>
          <a:xfrm>
            <a:off x="4571100" y="0"/>
            <a:ext cx="4572899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 descr="Surfboard alone on beach at sunset"/>
          <p:cNvPicPr preferRelativeResize="0"/>
          <p:nvPr/>
        </p:nvPicPr>
        <p:blipFill rotWithShape="1">
          <a:blip r:embed="rId3">
            <a:alphaModFix/>
          </a:blip>
          <a:srcRect t="21465" b="3532"/>
          <a:stretch/>
        </p:blipFill>
        <p:spPr>
          <a:xfrm>
            <a:off x="-200" y="0"/>
            <a:ext cx="9144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>
            <a:spLocks noGrp="1"/>
          </p:cNvSpPr>
          <p:nvPr>
            <p:ph type="body" idx="4294967295"/>
          </p:nvPr>
        </p:nvSpPr>
        <p:spPr>
          <a:xfrm>
            <a:off x="381000" y="4061050"/>
            <a:ext cx="5160000" cy="701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Malibu sunset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 descr="Silohette of trees and campers against bright starry night sky"/>
          <p:cNvPicPr preferRelativeResize="0"/>
          <p:nvPr/>
        </p:nvPicPr>
        <p:blipFill rotWithShape="1">
          <a:blip r:embed="rId3">
            <a:alphaModFix/>
          </a:blip>
          <a:srcRect t="2780" r="22396"/>
          <a:stretch/>
        </p:blipFill>
        <p:spPr>
          <a:xfrm>
            <a:off x="76200" y="76200"/>
            <a:ext cx="2959494" cy="2471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 descr="Lone stand up paddle boarding man in the middle of a body of water"/>
          <p:cNvPicPr preferRelativeResize="0"/>
          <p:nvPr/>
        </p:nvPicPr>
        <p:blipFill rotWithShape="1">
          <a:blip r:embed="rId4">
            <a:alphaModFix/>
          </a:blip>
          <a:srcRect l="2505" t="44135" b="1584"/>
          <a:stretch/>
        </p:blipFill>
        <p:spPr>
          <a:xfrm>
            <a:off x="76200" y="2606675"/>
            <a:ext cx="2959503" cy="2471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 descr="Young woman wearing a white talk to and shorts holding a feather in each hand walking in the desert"/>
          <p:cNvPicPr preferRelativeResize="0"/>
          <p:nvPr/>
        </p:nvPicPr>
        <p:blipFill rotWithShape="1">
          <a:blip r:embed="rId5">
            <a:alphaModFix/>
          </a:blip>
          <a:srcRect l="2816" t="1531" r="19814" b="1531"/>
          <a:stretch/>
        </p:blipFill>
        <p:spPr>
          <a:xfrm>
            <a:off x="3092250" y="76200"/>
            <a:ext cx="5969703" cy="4985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 idx="4294967295"/>
          </p:nvPr>
        </p:nvSpPr>
        <p:spPr>
          <a:xfrm>
            <a:off x="311700" y="40228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Pacific Coast Highway</a:t>
            </a:r>
            <a:endParaRPr/>
          </a:p>
        </p:txBody>
      </p:sp>
      <p:pic>
        <p:nvPicPr>
          <p:cNvPr id="101" name="Google Shape;101;p19" descr="Tops of palm trees against blue sky"/>
          <p:cNvPicPr preferRelativeResize="0"/>
          <p:nvPr/>
        </p:nvPicPr>
        <p:blipFill rotWithShape="1">
          <a:blip r:embed="rId3">
            <a:alphaModFix/>
          </a:blip>
          <a:srcRect l="7841" t="6120" r="15359"/>
          <a:stretch/>
        </p:blipFill>
        <p:spPr>
          <a:xfrm>
            <a:off x="83275" y="1365900"/>
            <a:ext cx="2959498" cy="241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 descr="Looking down on coastline from a cliff"/>
          <p:cNvPicPr preferRelativeResize="0"/>
          <p:nvPr/>
        </p:nvPicPr>
        <p:blipFill rotWithShape="1">
          <a:blip r:embed="rId4">
            <a:alphaModFix/>
          </a:blip>
          <a:srcRect t="44737" r="23283" b="8378"/>
          <a:stretch/>
        </p:blipFill>
        <p:spPr>
          <a:xfrm>
            <a:off x="3098025" y="1365900"/>
            <a:ext cx="2959473" cy="2411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 descr="Close up of lower legs wearing gray skinny jeans and hiking boots on rugged terrain"/>
          <p:cNvPicPr preferRelativeResize="0"/>
          <p:nvPr/>
        </p:nvPicPr>
        <p:blipFill rotWithShape="1">
          <a:blip r:embed="rId5">
            <a:alphaModFix/>
          </a:blip>
          <a:srcRect l="22046" t="10907" r="25285" b="31868"/>
          <a:stretch/>
        </p:blipFill>
        <p:spPr>
          <a:xfrm>
            <a:off x="6112750" y="1365900"/>
            <a:ext cx="2959498" cy="241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0" descr="Looking down on waves breaking against rock formation"/>
          <p:cNvPicPr preferRelativeResize="0"/>
          <p:nvPr/>
        </p:nvPicPr>
        <p:blipFill rotWithShape="1">
          <a:blip r:embed="rId3">
            <a:alphaModFix/>
          </a:blip>
          <a:srcRect t="2742" r="23283"/>
          <a:stretch/>
        </p:blipFill>
        <p:spPr>
          <a:xfrm>
            <a:off x="82050" y="70650"/>
            <a:ext cx="2959499" cy="500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 descr="Legs wearing loose-fitting black pants and low-top athletic shoes standing on rugged terrain"/>
          <p:cNvPicPr preferRelativeResize="0"/>
          <p:nvPr/>
        </p:nvPicPr>
        <p:blipFill rotWithShape="1">
          <a:blip r:embed="rId4">
            <a:alphaModFix/>
          </a:blip>
          <a:srcRect l="21232" r="21226" b="2742"/>
          <a:stretch/>
        </p:blipFill>
        <p:spPr>
          <a:xfrm>
            <a:off x="3092251" y="70650"/>
            <a:ext cx="2959503" cy="5002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 descr="Golden Gate Bridge in fog"/>
          <p:cNvPicPr preferRelativeResize="0"/>
          <p:nvPr/>
        </p:nvPicPr>
        <p:blipFill rotWithShape="1">
          <a:blip r:embed="rId5">
            <a:alphaModFix/>
          </a:blip>
          <a:srcRect l="10921"/>
          <a:stretch/>
        </p:blipFill>
        <p:spPr>
          <a:xfrm>
            <a:off x="6102449" y="70650"/>
            <a:ext cx="2959499" cy="500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1" descr="Waves rolling onto beach at sunset with mountains in the background"/>
          <p:cNvPicPr preferRelativeResize="0"/>
          <p:nvPr/>
        </p:nvPicPr>
        <p:blipFill rotWithShape="1">
          <a:blip r:embed="rId3">
            <a:alphaModFix/>
          </a:blip>
          <a:srcRect l="40543"/>
          <a:stretch/>
        </p:blipFill>
        <p:spPr>
          <a:xfrm>
            <a:off x="76196" y="76200"/>
            <a:ext cx="4442400" cy="5002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 descr="Looking up through forest of skinny-trunked trees with lush green leafy tops"/>
          <p:cNvPicPr preferRelativeResize="0"/>
          <p:nvPr/>
        </p:nvPicPr>
        <p:blipFill rotWithShape="1">
          <a:blip r:embed="rId4">
            <a:alphaModFix/>
          </a:blip>
          <a:srcRect l="20354" r="20442"/>
          <a:stretch/>
        </p:blipFill>
        <p:spPr>
          <a:xfrm>
            <a:off x="4613700" y="70650"/>
            <a:ext cx="4442402" cy="5002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</Words>
  <Application>Microsoft Office PowerPoint</Application>
  <PresentationFormat>On-screen Show (16:9)</PresentationFormat>
  <Paragraphs>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Playfair Display</vt:lpstr>
      <vt:lpstr>Arial</vt:lpstr>
      <vt:lpstr>Montserrat</vt:lpstr>
      <vt:lpstr>Oswald</vt:lpstr>
      <vt:lpstr>Pop</vt:lpstr>
      <vt:lpstr>WEST COAST ROAD TRIP</vt:lpstr>
      <vt:lpstr>PowerPoint Presentation</vt:lpstr>
      <vt:lpstr>72 HOURS. 4 HUMANS.  1 CAR. 3 DOGS.</vt:lpstr>
      <vt:lpstr>Long Beach</vt:lpstr>
      <vt:lpstr>PowerPoint Presentation</vt:lpstr>
      <vt:lpstr>PowerPoint Presentation</vt:lpstr>
      <vt:lpstr>Pacific Coast Highway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WEST COAST ROAD TRIP</dc:title>
  <cp:lastModifiedBy>UBCO Laptop</cp:lastModifiedBy>
  <cp:revision>1</cp:revision>
  <dcterms:modified xsi:type="dcterms:W3CDTF">2023-11-30T15:31:10Z</dcterms:modified>
</cp:coreProperties>
</file>